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1F9E8-404D-4EC9-8CB7-C69332614E7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8582D-B584-4008-9149-CF3141DBB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74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582D-B584-4008-9149-CF3141DBB3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6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04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4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8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7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26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60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9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2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4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9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98F37-0F1B-41EB-976B-C4B729B5A690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838D5-1A18-4F5A-8792-6F34E4C14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3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04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8501" y="1413905"/>
            <a:ext cx="86528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spc="50" dirty="0">
                <a:ln w="11430"/>
                <a:solidFill>
                  <a:srgbClr val="FF0000"/>
                </a:solidFill>
              </a:rPr>
              <a:t>Государственное учреждение здравоохранения</a:t>
            </a:r>
          </a:p>
          <a:p>
            <a:pPr algn="ctr"/>
            <a:r>
              <a:rPr lang="ru-RU" sz="2800" b="1" i="1" spc="50" dirty="0">
                <a:ln w="11430"/>
                <a:solidFill>
                  <a:srgbClr val="FF0000"/>
                </a:solidFill>
              </a:rPr>
              <a:t>«</a:t>
            </a:r>
            <a:r>
              <a:rPr lang="ru-RU" sz="2800" b="1" i="1" spc="50" dirty="0" err="1">
                <a:ln w="11430"/>
                <a:solidFill>
                  <a:srgbClr val="FF0000"/>
                </a:solidFill>
              </a:rPr>
              <a:t>Могойтуйская</a:t>
            </a:r>
            <a:r>
              <a:rPr lang="ru-RU" sz="2800" b="1" i="1" spc="50" dirty="0">
                <a:ln w="11430"/>
                <a:solidFill>
                  <a:srgbClr val="FF0000"/>
                </a:solidFill>
              </a:rPr>
              <a:t> центральная районная больница»</a:t>
            </a:r>
          </a:p>
        </p:txBody>
      </p:sp>
    </p:spTree>
    <p:extLst>
      <p:ext uri="{BB962C8B-B14F-4D97-AF65-F5344CB8AC3E}">
        <p14:creationId xmlns:p14="http://schemas.microsoft.com/office/powerpoint/2010/main" val="2368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2" cstate="print">
            <a:lum brigh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04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2793" y="116632"/>
            <a:ext cx="878497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200" dirty="0">
              <a:latin typeface="a_CityNovaLt" pitchFamily="18" charset="-52"/>
            </a:endParaRP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</a:t>
            </a:r>
          </a:p>
          <a:p>
            <a:pPr algn="ctr"/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Дондоков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Зориг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Баторович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по МОН </a:t>
            </a:r>
          </a:p>
          <a:p>
            <a:pPr algn="ctr"/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Дамбаева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Цыбекмит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Рабдановна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заместителя главного врача по АПР</a:t>
            </a: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Данзанова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Соелма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Базаржаповна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заместителя главного врача по лечебной работе </a:t>
            </a:r>
          </a:p>
          <a:p>
            <a:pPr algn="ctr"/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Дамдинов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Насак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Зондыевич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по КЭР</a:t>
            </a:r>
          </a:p>
          <a:p>
            <a:pPr algn="ctr"/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Далаева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Хандажаб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Цыреновна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latin typeface="a_CityNovaLt" pitchFamily="18" charset="-52"/>
            </a:endParaRPr>
          </a:p>
          <a:p>
            <a:r>
              <a:rPr lang="ru-RU" dirty="0">
                <a:latin typeface="a_AlgeriusCapsNr" pitchFamily="82" charset="-52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6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3" cstate="print">
            <a:lum brigh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04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900" y="143370"/>
            <a:ext cx="87849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ГУЗ «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Могойтуйская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ЦРБ» входят следующие структурные подразделения: 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Поликлиническое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поликлиническое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Педиатрическое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Родильное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Гинекологическое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анестезиологии и реанимации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Инфекционное отделение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приемного покоя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скорой медицинской помощи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участковая больница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фельдшерско-акушерских пунктов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амбулаторий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2" cstate="print">
            <a:lum bright="38000" contrast="-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04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9617" y="116632"/>
            <a:ext cx="840486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i="1" spc="50" dirty="0">
              <a:ln w="11430"/>
              <a:solidFill>
                <a:schemeClr val="accent2"/>
              </a:solidFill>
            </a:endParaRPr>
          </a:p>
          <a:p>
            <a:pPr algn="ctr"/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ГУЗ «</a:t>
            </a:r>
            <a:r>
              <a:rPr lang="ru-RU" sz="3600" b="1" i="1" spc="5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Могойтуйская</a:t>
            </a: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ЦРБ приглашает </a:t>
            </a:r>
          </a:p>
          <a:p>
            <a:pPr algn="ctr"/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врачей следующих специальностей: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412776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endParaRPr lang="ru-RU" sz="4000" b="1" dirty="0"/>
          </a:p>
          <a:p>
            <a:pPr marL="1485900" lvl="2" indent="-571500" algn="ctr">
              <a:buFont typeface="Arial" panose="020B0604020202020204" pitchFamily="34" charset="0"/>
              <a:buChar char="•"/>
            </a:pP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Акушерство и гинекология</a:t>
            </a:r>
          </a:p>
          <a:p>
            <a:pPr marL="1485900" lvl="2" indent="-571500" algn="ctr">
              <a:buFont typeface="Arial" panose="020B0604020202020204" pitchFamily="34" charset="0"/>
              <a:buChar char="•"/>
            </a:pP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Анестезиология и реанимация</a:t>
            </a:r>
          </a:p>
          <a:p>
            <a:pPr marL="1485900" lvl="2" indent="-571500" algn="ctr">
              <a:buFont typeface="Arial" panose="020B0604020202020204" pitchFamily="34" charset="0"/>
              <a:buChar char="•"/>
            </a:pP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</a:t>
            </a:r>
          </a:p>
          <a:p>
            <a:pPr lvl="2" algn="ctr"/>
            <a:endParaRPr lang="ru-RU" sz="4000" b="1" dirty="0"/>
          </a:p>
          <a:p>
            <a:pPr marL="1485900" lvl="2" indent="-571500" algn="ctr">
              <a:buFont typeface="Arial" panose="020B0604020202020204" pitchFamily="34" charset="0"/>
              <a:buChar char="•"/>
            </a:pPr>
            <a:endParaRPr lang="ru-RU" sz="4000" b="1" dirty="0"/>
          </a:p>
          <a:p>
            <a:pPr marL="1200150" lvl="2" indent="-285750" algn="ctr">
              <a:buFontTx/>
              <a:buChar char="-"/>
            </a:pPr>
            <a:endParaRPr lang="ru-RU" sz="4000" b="1" dirty="0"/>
          </a:p>
          <a:p>
            <a:pPr algn="ctr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80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2" cstate="print">
            <a:lum brigh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04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56" y="116632"/>
            <a:ext cx="18473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i="1" spc="50" dirty="0">
              <a:ln w="11430"/>
              <a:solidFill>
                <a:schemeClr val="accent2"/>
              </a:solidFill>
            </a:endParaRPr>
          </a:p>
          <a:p>
            <a:pPr algn="ctr"/>
            <a:endParaRPr lang="ru-RU" sz="3600" b="1" i="1" spc="50" dirty="0">
              <a:ln w="11430"/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01298"/>
            <a:ext cx="8784976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предлагаем:</a:t>
            </a:r>
          </a:p>
          <a:p>
            <a:pPr algn="ctr"/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Стабильную оплату труда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Индексируемую заработную плату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 ТК РФ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Оплачиваемый отпуск и больничный лист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 на курсах повышения квалификации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Карьерный рост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Дружный коллектив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Служебное жилье</a:t>
            </a:r>
          </a:p>
          <a:p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у врачей  – от 50 тыс. руб. 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вы найдете стабильность, надежность, взаимное доверие, соблюдение закона, возможность профессионального роста и доброе отношение!</a:t>
            </a: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2" cstate="print">
            <a:lum brigh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56" y="116632"/>
            <a:ext cx="18473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i="1" spc="50" dirty="0">
              <a:ln w="11430"/>
              <a:solidFill>
                <a:schemeClr val="accent2"/>
              </a:solidFill>
            </a:endParaRPr>
          </a:p>
          <a:p>
            <a:pPr algn="ctr"/>
            <a:endParaRPr lang="ru-RU" sz="3600" b="1" i="1" spc="50" dirty="0">
              <a:ln w="11430"/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01298"/>
            <a:ext cx="87849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гарантии молодым специалистам: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378516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специалистом отдела кадров на всех этапах трудоустройства,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надбавка к должностному окладу в размере  20 % в течение 3 лет 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стимулирующего характера,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компенсационные выплаты за работу  с  вредными условиями труда от 4% до 15%,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дополнительный оплачиваемый отпуск за особый характер работы – 8 календарных дней, за работу с вредными условиями труда от 14 до  21 календарных дня.,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дополнительного заработка — совместительство, совмещение должностей, расширение зон обслуживания, увеличение объема работы;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возможность дальнейшего обучения в целях получения второй специальности;  </a:t>
            </a:r>
          </a:p>
        </p:txBody>
      </p:sp>
    </p:spTree>
    <p:extLst>
      <p:ext uri="{BB962C8B-B14F-4D97-AF65-F5344CB8AC3E}">
        <p14:creationId xmlns:p14="http://schemas.microsoft.com/office/powerpoint/2010/main" val="15443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Документы\3 ГРАФИКА (открытки, плакаты)\6. Фото зданий и мероприятий итд)\ъ Здания входы и прочее)\Поликлиника_без_столбов3.jpg"/>
          <p:cNvPicPr>
            <a:picLocks noChangeAspect="1" noChangeArrowheads="1"/>
          </p:cNvPicPr>
          <p:nvPr/>
        </p:nvPicPr>
        <p:blipFill>
          <a:blip r:embed="rId2" cstate="print">
            <a:lum brigh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56" y="116632"/>
            <a:ext cx="18473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i="1" spc="50" dirty="0">
              <a:ln w="11430"/>
              <a:solidFill>
                <a:schemeClr val="accent2"/>
              </a:solidFill>
            </a:endParaRPr>
          </a:p>
          <a:p>
            <a:pPr algn="ctr"/>
            <a:endParaRPr lang="ru-RU" sz="3600" b="1" i="1" spc="50" dirty="0">
              <a:ln w="11430"/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01298"/>
            <a:ext cx="87849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по адресу: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378516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край, Могойтуйский район,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пгт.Могойтуй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ул.Зугалайская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16б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телефоны: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8(30255) 2-21-12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8(30255) 2-14-61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</a:t>
            </a: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msrb@mail.ru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190</Words>
  <Application>Microsoft Office PowerPoint</Application>
  <PresentationFormat>Экран (4:3)</PresentationFormat>
  <Paragraphs>84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a_AlgeriusCapsNr</vt:lpstr>
      <vt:lpstr>a_CityNovaLt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Тимур</dc:creator>
  <cp:lastModifiedBy>Сергей Гайдуков</cp:lastModifiedBy>
  <cp:revision>27</cp:revision>
  <dcterms:created xsi:type="dcterms:W3CDTF">2019-11-12T01:00:34Z</dcterms:created>
  <dcterms:modified xsi:type="dcterms:W3CDTF">2019-12-04T00:35:00Z</dcterms:modified>
</cp:coreProperties>
</file>